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F7D9-F8E5-4DAA-AC52-7C821F3C2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8D7CC-AF4E-4FDB-B43D-3488291B1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73E3-BA70-4E84-9257-05BE5594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EF218-203B-4986-94F7-A612102C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6926C-AC1D-40D0-90C7-13ED3ACE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B099-7605-4D30-A17F-B47EE816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24109-9AAD-4734-A343-B815B79BE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DF86-7675-4601-99A4-D5E55CB6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1FCEE-F0E6-4AE0-BA51-9E87973C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C70AC-1095-4B03-B0E8-1AF5A90A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9ECC6-F45B-43EB-995E-6EACC7A7A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9E2CB-484A-43D9-9AB4-5F818B5A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DD4B-1328-4C06-846D-43F9CF92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284F-E30C-4F00-BD4B-B2752B63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EE144-830F-4B50-B58A-D45F3DDB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3884-425E-48D2-8FC2-968EB8BE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7295-C79D-41E8-A874-7B743633C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FE7D-93F9-4443-BCF7-18A3E1BE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6CD6-0C75-4A06-B29A-B39CB570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A90C-8CFF-4CFD-A31C-154DB507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98F9-0B98-4F7A-BD4B-7F4AF59F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4EDA-04A6-4AA3-9AE5-795711C9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7386-9A1A-4A2F-8812-7235D9CC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9D5-8A92-42DC-837C-68EDF334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2DA5-8400-4324-B3E7-8B93C070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4BDF-6B08-468A-A128-31AFF5A6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EDCB-1815-4079-9ECB-063F0C32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FC349-2C6A-4E33-8C0F-538426508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0FCE2-55EC-4B97-9437-8EE379D9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95B62-7865-4D3B-B10B-96FACBDE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67EDF-A330-4597-8665-5CA7A650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3C46-821D-476E-8C88-3749ED41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44B0-1845-4F0E-A89D-10573F08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EBC18-15FC-4FEE-B4CF-CEEB05855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47F82-BA1C-4AC9-B538-EEA3364DE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3D25-11C4-4ABE-B471-C1320CAEE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C8D38-090C-4944-9524-5115EDF5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CFFD-E0DD-41FA-8D13-6BABA5DC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7DA31-3FBD-4897-90CA-B110B77B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545A-37D2-43EC-85C0-8C349191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0D5F-E088-4C3D-A183-77157928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BF3AE-A3AC-4E13-BE78-64AAD185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792D5-3D7C-4873-9FCB-51D430B4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E2DD8-6EBC-47CD-964F-D30133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42D2A-83BF-446E-99D6-0C04B00A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66C1-C420-47F1-85CE-6F7F3C88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5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6D40-4B4A-4030-8810-CDE55FAE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ECCF-3F4A-4E75-9E70-FCFD7428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CE4DE-8095-435C-88E9-8DF1E1729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36CB4-57FA-4A94-841B-77B3DBD0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695E6-B708-4068-831F-2408C010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4CC64-A57A-4A5F-B4EF-DA062E7B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4DF5-2BD8-44B8-BF0C-ACE90AFD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B31C7-6EF6-42F3-A9CC-D3CD0556B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D5DD8-2FBB-46FD-ACD5-C3182CDE2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3ED76-D4DD-4DA7-B496-6F2E4E74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7FC20-DEA4-4A17-9F65-145FD25D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21054-C31C-4BFB-8C48-15456C45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E86EF-0624-4F56-9146-CAF986BC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05132-710F-40A2-ABF7-A06C0383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54EC-DB2D-4C90-811D-9B918D48F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D4BF-72EA-45EA-A3E3-C2C3DB9F53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5E09-C874-4466-9FFC-2F7F5A47F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C7A7-7490-48EC-8FC1-FBCA3C2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5538-777E-4B69-824D-DDED3EC64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23CF6-4456-40D8-BC0F-456C69C52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COVID-19 Policies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6686E-F632-4151-9B5B-A9921B46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/>
              <a:t>May 4, 2020</a:t>
            </a:r>
          </a:p>
        </p:txBody>
      </p:sp>
    </p:spTree>
    <p:extLst>
      <p:ext uri="{BB962C8B-B14F-4D97-AF65-F5344CB8AC3E}">
        <p14:creationId xmlns:p14="http://schemas.microsoft.com/office/powerpoint/2010/main" val="3098190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4D9D-BE77-412A-9FBE-1E225C7B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Mobility – The New Normal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F7F4E-B4B6-4836-8326-5DCD02852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076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BB22-1A8D-45AF-A465-E5DE3FAB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</a:t>
            </a:r>
            <a:r>
              <a:rPr lang="en-US"/>
              <a:t>Team Mobility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A0BABC-DE57-41DE-A012-57830CCAB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505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480F-2A79-42A6-9A00-4B8A138A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as Brand &amp; Culture Hub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B4A536-AB7A-4A18-BCED-43F791763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6262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9F18-A090-4EDB-9322-793747BE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 Private Workplaces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DAC8424-63AE-4E07-BB11-5C8E33E66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9752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C5A0-A7AB-4066-8F9C-D68A23D6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Phased Approach to Lasting Workplace Resilience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A38318-9395-4FD2-9BD2-571FC6545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6813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COVID-19 Policies</vt:lpstr>
      <vt:lpstr>Seasonal Mobility – The New Normal</vt:lpstr>
      <vt:lpstr>Functional Team Mobility</vt:lpstr>
      <vt:lpstr>Office as Brand &amp; Culture Hub</vt:lpstr>
      <vt:lpstr>Hyper Private Workplaces</vt:lpstr>
      <vt:lpstr>Three Phased Approach to Lasting Workplace Resilience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Policies</dc:title>
  <dc:creator>Leslie Lanigan</dc:creator>
  <cp:lastModifiedBy>Leslie Lanigan</cp:lastModifiedBy>
  <cp:revision>2</cp:revision>
  <dcterms:created xsi:type="dcterms:W3CDTF">2020-05-04T16:59:26Z</dcterms:created>
  <dcterms:modified xsi:type="dcterms:W3CDTF">2020-05-04T17:06:59Z</dcterms:modified>
</cp:coreProperties>
</file>